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7" r:id="rId2"/>
    <p:sldId id="258" r:id="rId3"/>
    <p:sldId id="259" r:id="rId4"/>
    <p:sldId id="267" r:id="rId5"/>
    <p:sldId id="260" r:id="rId6"/>
    <p:sldId id="261" r:id="rId7"/>
    <p:sldId id="262" r:id="rId8"/>
    <p:sldId id="268" r:id="rId9"/>
    <p:sldId id="269" r:id="rId10"/>
    <p:sldId id="270" r:id="rId11"/>
    <p:sldId id="271" r:id="rId12"/>
    <p:sldId id="272" r:id="rId13"/>
    <p:sldId id="263" r:id="rId14"/>
    <p:sldId id="274" r:id="rId15"/>
    <p:sldId id="275" r:id="rId16"/>
    <p:sldId id="276" r:id="rId17"/>
    <p:sldId id="277" r:id="rId18"/>
    <p:sldId id="278" r:id="rId19"/>
    <p:sldId id="264" r:id="rId20"/>
    <p:sldId id="265" r:id="rId21"/>
    <p:sldId id="266" r:id="rId22"/>
    <p:sldId id="279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2" autoAdjust="0"/>
    <p:restoredTop sz="94660"/>
  </p:normalViewPr>
  <p:slideViewPr>
    <p:cSldViewPr snapToGrid="0">
      <p:cViewPr varScale="1">
        <p:scale>
          <a:sx n="65" d="100"/>
          <a:sy n="65" d="100"/>
        </p:scale>
        <p:origin x="10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9F42E65-C6DD-4A90-9660-A80C924DABFE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0297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040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4891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348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047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46614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9906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0731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569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077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9406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549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9172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7355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297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58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127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9F42E65-C6DD-4A90-9660-A80C924DABFE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326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231" y="1451332"/>
            <a:ext cx="7174631" cy="47743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19556830">
            <a:off x="-2802194" y="914400"/>
            <a:ext cx="1050085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err="1" smtClean="0"/>
              <a:t>স্বাগতম</a:t>
            </a:r>
            <a:r>
              <a:rPr lang="en-US" sz="7200" dirty="0" smtClean="0"/>
              <a:t> 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19610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88" y="516193"/>
            <a:ext cx="9273200" cy="47047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49330" y="5530645"/>
            <a:ext cx="69317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/>
              <a:t>মহান্থানগড়</a:t>
            </a:r>
            <a:r>
              <a:rPr lang="en-US" sz="6600" dirty="0" smtClean="0"/>
              <a:t> 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23310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128" y="195415"/>
            <a:ext cx="9600433" cy="53942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59045" y="5781368"/>
            <a:ext cx="72709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/>
              <a:t>ময়নামতি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27131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039" y="309562"/>
            <a:ext cx="9139084" cy="55532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59045" y="5781368"/>
            <a:ext cx="72709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/>
              <a:t>ময়নামতি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3956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9503" y="2390136"/>
            <a:ext cx="103791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/>
              <a:t>আমরা</a:t>
            </a:r>
            <a:r>
              <a:rPr lang="en-US" sz="4800" dirty="0" smtClean="0"/>
              <a:t> </a:t>
            </a:r>
            <a:r>
              <a:rPr lang="en-US" sz="4800" dirty="0" err="1" smtClean="0"/>
              <a:t>এখন</a:t>
            </a:r>
            <a:r>
              <a:rPr lang="en-US" sz="4800" dirty="0" smtClean="0"/>
              <a:t> </a:t>
            </a:r>
            <a:r>
              <a:rPr lang="en-US" sz="4800" dirty="0" err="1" smtClean="0"/>
              <a:t>নিজে</a:t>
            </a:r>
            <a:r>
              <a:rPr lang="en-US" sz="4800" dirty="0" smtClean="0"/>
              <a:t> </a:t>
            </a:r>
            <a:r>
              <a:rPr lang="en-US" sz="4800" dirty="0" err="1" smtClean="0"/>
              <a:t>নিজে</a:t>
            </a:r>
            <a:r>
              <a:rPr lang="en-US" sz="4800" dirty="0" smtClean="0"/>
              <a:t> ০৫ </a:t>
            </a:r>
            <a:r>
              <a:rPr lang="en-US" sz="4800" dirty="0" err="1" smtClean="0"/>
              <a:t>মিনিট</a:t>
            </a:r>
            <a:r>
              <a:rPr lang="en-US" sz="4800" dirty="0" smtClean="0"/>
              <a:t> </a:t>
            </a:r>
            <a:r>
              <a:rPr lang="en-US" sz="4800" dirty="0" err="1" smtClean="0"/>
              <a:t>চিন্তা</a:t>
            </a:r>
            <a:r>
              <a:rPr lang="en-US" sz="4800" dirty="0" smtClean="0"/>
              <a:t> </a:t>
            </a:r>
            <a:r>
              <a:rPr lang="en-US" sz="4800" dirty="0" err="1" smtClean="0"/>
              <a:t>করবো</a:t>
            </a:r>
            <a:r>
              <a:rPr lang="en-US" sz="4800" dirty="0" smtClean="0"/>
              <a:t>, </a:t>
            </a:r>
            <a:r>
              <a:rPr lang="en-US" sz="4800" dirty="0" err="1" smtClean="0"/>
              <a:t>যে</a:t>
            </a:r>
            <a:r>
              <a:rPr lang="en-US" sz="4800" dirty="0"/>
              <a:t> </a:t>
            </a:r>
            <a:r>
              <a:rPr lang="en-US" sz="4800" dirty="0" err="1" smtClean="0"/>
              <a:t>কিভাবে</a:t>
            </a:r>
            <a:r>
              <a:rPr lang="en-US" sz="4800" dirty="0" smtClean="0"/>
              <a:t> </a:t>
            </a:r>
            <a:r>
              <a:rPr lang="en-US" sz="4800" dirty="0" err="1" smtClean="0"/>
              <a:t>এই</a:t>
            </a:r>
            <a:r>
              <a:rPr lang="en-US" sz="4800" dirty="0" smtClean="0"/>
              <a:t> </a:t>
            </a:r>
            <a:r>
              <a:rPr lang="en-US" sz="4800" dirty="0" err="1" smtClean="0"/>
              <a:t>ঐতিহাসিক</a:t>
            </a:r>
            <a:r>
              <a:rPr lang="en-US" sz="4800" dirty="0"/>
              <a:t> </a:t>
            </a:r>
            <a:r>
              <a:rPr lang="en-US" sz="4800" dirty="0" err="1" smtClean="0"/>
              <a:t>স্থান</a:t>
            </a:r>
            <a:r>
              <a:rPr lang="en-US" sz="4800" dirty="0" smtClean="0"/>
              <a:t> </a:t>
            </a:r>
            <a:r>
              <a:rPr lang="en-US" sz="4800" dirty="0" err="1" smtClean="0"/>
              <a:t>গুলো</a:t>
            </a:r>
            <a:r>
              <a:rPr lang="en-US" sz="4800" dirty="0" smtClean="0"/>
              <a:t> </a:t>
            </a:r>
            <a:r>
              <a:rPr lang="en-US" sz="4800" dirty="0" err="1" smtClean="0"/>
              <a:t>কে</a:t>
            </a:r>
            <a:r>
              <a:rPr lang="en-US" sz="4800" dirty="0" smtClean="0"/>
              <a:t> </a:t>
            </a:r>
            <a:r>
              <a:rPr lang="en-US" sz="4800" dirty="0" err="1" smtClean="0"/>
              <a:t>সংরক্ষন</a:t>
            </a:r>
            <a:r>
              <a:rPr lang="en-US" sz="4800" dirty="0" smtClean="0"/>
              <a:t> </a:t>
            </a:r>
            <a:r>
              <a:rPr lang="en-US" sz="4800" dirty="0" err="1" smtClean="0"/>
              <a:t>করতে</a:t>
            </a:r>
            <a:r>
              <a:rPr lang="en-US" sz="4800" dirty="0" smtClean="0"/>
              <a:t> </a:t>
            </a:r>
            <a:r>
              <a:rPr lang="en-US" sz="4800" dirty="0" err="1" smtClean="0"/>
              <a:t>পারি</a:t>
            </a:r>
            <a:r>
              <a:rPr lang="en-US" sz="4800" dirty="0" smtClean="0"/>
              <a:t>।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53467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627" y="404571"/>
            <a:ext cx="8310257" cy="553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231" y="0"/>
            <a:ext cx="9687080" cy="589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90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88" y="516193"/>
            <a:ext cx="9273200" cy="47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43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128" y="195415"/>
            <a:ext cx="9600433" cy="539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23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039" y="309562"/>
            <a:ext cx="9139084" cy="555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56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6508" y="1160890"/>
            <a:ext cx="6846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আমরা</a:t>
            </a:r>
            <a:r>
              <a:rPr lang="en-US" sz="4000" dirty="0" smtClean="0"/>
              <a:t> </a:t>
            </a:r>
            <a:r>
              <a:rPr lang="en-US" sz="4000" dirty="0" err="1" smtClean="0"/>
              <a:t>আবার</a:t>
            </a:r>
            <a:r>
              <a:rPr lang="en-US" sz="4000" dirty="0" smtClean="0"/>
              <a:t> </a:t>
            </a:r>
            <a:r>
              <a:rPr lang="en-US" sz="4000" dirty="0" err="1" smtClean="0"/>
              <a:t>ছবি</a:t>
            </a:r>
            <a:r>
              <a:rPr lang="en-US" sz="4000" dirty="0" smtClean="0"/>
              <a:t> </a:t>
            </a:r>
            <a:r>
              <a:rPr lang="en-US" sz="4000" dirty="0" err="1" smtClean="0"/>
              <a:t>গুলো</a:t>
            </a:r>
            <a:r>
              <a:rPr lang="en-US" sz="4000" dirty="0" smtClean="0"/>
              <a:t> </a:t>
            </a:r>
            <a:r>
              <a:rPr lang="en-US" sz="4000" dirty="0" err="1" smtClean="0"/>
              <a:t>দেখব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876508" y="2019631"/>
            <a:ext cx="96272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/>
              <a:t>অপরকে</a:t>
            </a:r>
            <a:r>
              <a:rPr lang="en-US" sz="6000" dirty="0" smtClean="0"/>
              <a:t> </a:t>
            </a:r>
            <a:r>
              <a:rPr lang="en-US" sz="6000" dirty="0" err="1" smtClean="0"/>
              <a:t>বলবো</a:t>
            </a:r>
            <a:endParaRPr lang="en-US" sz="6000" dirty="0" smtClean="0"/>
          </a:p>
          <a:p>
            <a:r>
              <a:rPr lang="en-US" sz="6000" dirty="0" err="1"/>
              <a:t>কিভাবে</a:t>
            </a:r>
            <a:r>
              <a:rPr lang="en-US" sz="6000" dirty="0"/>
              <a:t> </a:t>
            </a:r>
            <a:r>
              <a:rPr lang="en-US" sz="6000" dirty="0" err="1"/>
              <a:t>এই</a:t>
            </a:r>
            <a:r>
              <a:rPr lang="en-US" sz="6000" dirty="0"/>
              <a:t> </a:t>
            </a:r>
            <a:r>
              <a:rPr lang="en-US" sz="6000" dirty="0" err="1"/>
              <a:t>ঐতিহাসিক</a:t>
            </a:r>
            <a:r>
              <a:rPr lang="en-US" sz="6000" dirty="0"/>
              <a:t> </a:t>
            </a:r>
            <a:r>
              <a:rPr lang="en-US" sz="6000" dirty="0" err="1"/>
              <a:t>স্থান</a:t>
            </a:r>
            <a:r>
              <a:rPr lang="en-US" sz="6000" dirty="0"/>
              <a:t> </a:t>
            </a:r>
            <a:r>
              <a:rPr lang="en-US" sz="6000" dirty="0" err="1"/>
              <a:t>গুলো</a:t>
            </a:r>
            <a:r>
              <a:rPr lang="en-US" sz="6000" dirty="0"/>
              <a:t> </a:t>
            </a:r>
            <a:r>
              <a:rPr lang="en-US" sz="6000" dirty="0" err="1"/>
              <a:t>কে</a:t>
            </a:r>
            <a:r>
              <a:rPr lang="en-US" sz="6000" dirty="0"/>
              <a:t> </a:t>
            </a:r>
            <a:r>
              <a:rPr lang="en-US" sz="6000" dirty="0" err="1"/>
              <a:t>সংরক্ষন</a:t>
            </a:r>
            <a:r>
              <a:rPr lang="en-US" sz="6000" dirty="0"/>
              <a:t> </a:t>
            </a:r>
            <a:r>
              <a:rPr lang="en-US" sz="6000" dirty="0" err="1"/>
              <a:t>করতে</a:t>
            </a:r>
            <a:r>
              <a:rPr lang="en-US" sz="6000" dirty="0"/>
              <a:t> </a:t>
            </a:r>
            <a:r>
              <a:rPr lang="en-US" sz="6000" dirty="0" err="1"/>
              <a:t>পারি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8288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4684" y="471949"/>
            <a:ext cx="10259961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 err="1" smtClean="0"/>
              <a:t>মুহা</a:t>
            </a:r>
            <a:r>
              <a:rPr lang="en-US" sz="16600" dirty="0" smtClean="0"/>
              <a:t>: </a:t>
            </a:r>
            <a:r>
              <a:rPr lang="en-US" sz="16600" dirty="0" err="1" smtClean="0"/>
              <a:t>হাবিব</a:t>
            </a:r>
            <a:endParaRPr lang="en-US" sz="16600" dirty="0" smtClean="0"/>
          </a:p>
          <a:p>
            <a:pPr algn="ctr"/>
            <a:r>
              <a:rPr lang="en-US" sz="6000" dirty="0" err="1" smtClean="0"/>
              <a:t>সহকারী</a:t>
            </a:r>
            <a:r>
              <a:rPr lang="en-US" sz="6000" dirty="0" smtClean="0"/>
              <a:t> </a:t>
            </a:r>
            <a:r>
              <a:rPr lang="en-US" sz="6000" dirty="0" err="1" smtClean="0"/>
              <a:t>শিক্ষক</a:t>
            </a:r>
            <a:r>
              <a:rPr lang="en-US" sz="6000" dirty="0" smtClean="0"/>
              <a:t> </a:t>
            </a:r>
          </a:p>
          <a:p>
            <a:pPr algn="ctr"/>
            <a:r>
              <a:rPr lang="en-US" sz="6000" dirty="0" err="1" smtClean="0"/>
              <a:t>ডাওরী</a:t>
            </a:r>
            <a:r>
              <a:rPr lang="en-US" sz="6000" dirty="0" smtClean="0"/>
              <a:t> </a:t>
            </a:r>
            <a:r>
              <a:rPr lang="en-US" sz="6000" dirty="0" err="1" smtClean="0"/>
              <a:t>হাট</a:t>
            </a:r>
            <a:r>
              <a:rPr lang="en-US" sz="6000" dirty="0" smtClean="0"/>
              <a:t> </a:t>
            </a:r>
            <a:r>
              <a:rPr lang="en-US" sz="6000" dirty="0" err="1" smtClean="0"/>
              <a:t>সরকারী</a:t>
            </a:r>
            <a:r>
              <a:rPr lang="en-US" sz="6000" dirty="0" smtClean="0"/>
              <a:t> </a:t>
            </a:r>
            <a:r>
              <a:rPr lang="en-US" sz="6000" dirty="0" err="1" smtClean="0"/>
              <a:t>প্রাথমিক</a:t>
            </a:r>
            <a:r>
              <a:rPr lang="en-US" sz="6000" dirty="0" smtClean="0"/>
              <a:t> </a:t>
            </a:r>
            <a:r>
              <a:rPr lang="en-US" sz="6000" dirty="0" err="1" smtClean="0"/>
              <a:t>বিদ্যালয়</a:t>
            </a:r>
            <a:r>
              <a:rPr lang="en-US" sz="6000" dirty="0" smtClean="0"/>
              <a:t> </a:t>
            </a:r>
          </a:p>
          <a:p>
            <a:pPr algn="ctr"/>
            <a:r>
              <a:rPr lang="en-US" sz="6000" dirty="0" err="1" smtClean="0"/>
              <a:t>লালমোহন</a:t>
            </a:r>
            <a:r>
              <a:rPr lang="en-US" sz="6000" dirty="0" smtClean="0"/>
              <a:t>, </a:t>
            </a:r>
            <a:r>
              <a:rPr lang="en-US" sz="6000" dirty="0" err="1" smtClean="0"/>
              <a:t>ভোলা</a:t>
            </a:r>
            <a:r>
              <a:rPr lang="en-US" sz="6000" dirty="0" smtClean="0"/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7385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097" y="837195"/>
            <a:ext cx="99532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/>
              <a:t>খাতায়</a:t>
            </a:r>
            <a:r>
              <a:rPr lang="en-US" sz="5400" dirty="0"/>
              <a:t> </a:t>
            </a:r>
            <a:r>
              <a:rPr lang="en-US" sz="5400" dirty="0" err="1" smtClean="0"/>
              <a:t>লিখ</a:t>
            </a:r>
            <a:r>
              <a:rPr lang="en-US" sz="5400" dirty="0" smtClean="0"/>
              <a:t>,</a:t>
            </a:r>
          </a:p>
          <a:p>
            <a:r>
              <a:rPr lang="en-US" sz="5400" dirty="0" smtClean="0"/>
              <a:t> </a:t>
            </a:r>
            <a:r>
              <a:rPr lang="en-US" sz="5400" dirty="0" err="1" smtClean="0"/>
              <a:t>আমাদের</a:t>
            </a:r>
            <a:r>
              <a:rPr lang="en-US" sz="5400" dirty="0" smtClean="0"/>
              <a:t> </a:t>
            </a:r>
            <a:r>
              <a:rPr lang="en-US" sz="5400" dirty="0" err="1" smtClean="0"/>
              <a:t>দেখা</a:t>
            </a:r>
            <a:r>
              <a:rPr lang="en-US" sz="5400" dirty="0" smtClean="0"/>
              <a:t> </a:t>
            </a:r>
            <a:r>
              <a:rPr lang="en-US" sz="5400" dirty="0" err="1" smtClean="0"/>
              <a:t>ঐতিহাসিক</a:t>
            </a:r>
            <a:r>
              <a:rPr lang="en-US" sz="5400" dirty="0" smtClean="0"/>
              <a:t> </a:t>
            </a:r>
            <a:r>
              <a:rPr lang="en-US" sz="5400" dirty="0" err="1" smtClean="0"/>
              <a:t>স্থানের</a:t>
            </a:r>
            <a:r>
              <a:rPr lang="en-US" sz="5400" dirty="0" smtClean="0"/>
              <a:t> </a:t>
            </a:r>
            <a:r>
              <a:rPr lang="en-US" sz="5400" dirty="0" err="1" smtClean="0"/>
              <a:t>নাম</a:t>
            </a:r>
            <a:r>
              <a:rPr lang="en-US" sz="5400" dirty="0" smtClean="0"/>
              <a:t> </a:t>
            </a:r>
            <a:r>
              <a:rPr lang="en-US" sz="5400" dirty="0" err="1" smtClean="0"/>
              <a:t>লিখবো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53807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0942" y="1240403"/>
            <a:ext cx="106335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/>
              <a:t>কিভাবে</a:t>
            </a:r>
            <a:r>
              <a:rPr lang="en-US" sz="6000" dirty="0"/>
              <a:t> </a:t>
            </a:r>
            <a:r>
              <a:rPr lang="en-US" sz="6000" dirty="0" err="1"/>
              <a:t>এই</a:t>
            </a:r>
            <a:r>
              <a:rPr lang="en-US" sz="6000" dirty="0"/>
              <a:t> </a:t>
            </a:r>
            <a:r>
              <a:rPr lang="en-US" sz="6000" dirty="0" err="1"/>
              <a:t>ঐতিহাসিক</a:t>
            </a:r>
            <a:r>
              <a:rPr lang="en-US" sz="6000" dirty="0"/>
              <a:t> </a:t>
            </a:r>
            <a:r>
              <a:rPr lang="en-US" sz="6000" dirty="0" err="1"/>
              <a:t>স্থান</a:t>
            </a:r>
            <a:r>
              <a:rPr lang="en-US" sz="6000" dirty="0"/>
              <a:t> </a:t>
            </a:r>
            <a:r>
              <a:rPr lang="en-US" sz="6000" dirty="0" err="1"/>
              <a:t>গুলো</a:t>
            </a:r>
            <a:r>
              <a:rPr lang="en-US" sz="6000" dirty="0"/>
              <a:t> </a:t>
            </a:r>
            <a:r>
              <a:rPr lang="en-US" sz="6000" dirty="0" err="1"/>
              <a:t>কে</a:t>
            </a:r>
            <a:r>
              <a:rPr lang="en-US" sz="6000" dirty="0"/>
              <a:t> </a:t>
            </a:r>
            <a:r>
              <a:rPr lang="en-US" sz="6000" dirty="0" err="1"/>
              <a:t>সংরক্ষন</a:t>
            </a:r>
            <a:r>
              <a:rPr lang="en-US" sz="6000" dirty="0"/>
              <a:t> </a:t>
            </a:r>
            <a:r>
              <a:rPr lang="en-US" sz="6000" dirty="0" err="1"/>
              <a:t>করতে</a:t>
            </a:r>
            <a:r>
              <a:rPr lang="en-US" sz="6000" dirty="0"/>
              <a:t> </a:t>
            </a:r>
            <a:r>
              <a:rPr lang="en-US" sz="6000" dirty="0" err="1"/>
              <a:t>পারি</a:t>
            </a:r>
            <a:r>
              <a:rPr lang="en-US" sz="6000" dirty="0"/>
              <a:t> </a:t>
            </a:r>
            <a:r>
              <a:rPr lang="en-US" sz="6000" dirty="0" err="1"/>
              <a:t>সেগুলো</a:t>
            </a:r>
            <a:r>
              <a:rPr lang="en-US" sz="6000" dirty="0"/>
              <a:t> </a:t>
            </a:r>
            <a:r>
              <a:rPr lang="en-US" sz="6000" dirty="0" err="1" smtClean="0"/>
              <a:t>নাম</a:t>
            </a:r>
            <a:r>
              <a:rPr lang="en-US" sz="6000" dirty="0" smtClean="0"/>
              <a:t> </a:t>
            </a:r>
            <a:r>
              <a:rPr lang="en-US" sz="6000" dirty="0" err="1" smtClean="0"/>
              <a:t>লিখে</a:t>
            </a:r>
            <a:r>
              <a:rPr lang="en-US" sz="6000" dirty="0" smtClean="0"/>
              <a:t> </a:t>
            </a:r>
            <a:r>
              <a:rPr lang="en-US" sz="6000" dirty="0" err="1" smtClean="0"/>
              <a:t>আনবে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96296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9300720">
            <a:off x="79050" y="1209366"/>
            <a:ext cx="76839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/>
              <a:t>খোদাহাফেজ</a:t>
            </a:r>
            <a:endParaRPr lang="en-US" sz="9600" dirty="0"/>
          </a:p>
        </p:txBody>
      </p:sp>
      <p:sp>
        <p:nvSpPr>
          <p:cNvPr id="3" name="TextBox 2"/>
          <p:cNvSpPr txBox="1"/>
          <p:nvPr/>
        </p:nvSpPr>
        <p:spPr>
          <a:xfrm rot="1520770">
            <a:off x="5063614" y="2328982"/>
            <a:ext cx="76839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/>
              <a:t>খোদাহাফেজ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72200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930303"/>
            <a:ext cx="12192000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 err="1" smtClean="0"/>
              <a:t>শ্রেণি</a:t>
            </a:r>
            <a:r>
              <a:rPr lang="en-US" sz="19900" dirty="0" smtClean="0"/>
              <a:t> ৫ম </a:t>
            </a:r>
          </a:p>
          <a:p>
            <a:pPr algn="ctr"/>
            <a:r>
              <a:rPr lang="en-US" sz="5400" dirty="0" err="1" smtClean="0"/>
              <a:t>বিষয়</a:t>
            </a:r>
            <a:r>
              <a:rPr lang="en-US" sz="5400" dirty="0" smtClean="0"/>
              <a:t> : </a:t>
            </a:r>
            <a:r>
              <a:rPr lang="en-US" sz="5400" dirty="0" err="1" smtClean="0"/>
              <a:t>বাংলাদেশ</a:t>
            </a:r>
            <a:r>
              <a:rPr lang="en-US" sz="5400" dirty="0" smtClean="0"/>
              <a:t> ও </a:t>
            </a:r>
            <a:r>
              <a:rPr lang="en-US" sz="5400" dirty="0" err="1" smtClean="0"/>
              <a:t>বিশ্বপরিচয়</a:t>
            </a:r>
            <a:endParaRPr lang="en-US" sz="5400" dirty="0" smtClean="0"/>
          </a:p>
          <a:p>
            <a:pPr algn="ctr"/>
            <a:r>
              <a:rPr lang="en-US" sz="5400" dirty="0" err="1" smtClean="0"/>
              <a:t>পৃষ্ঠা</a:t>
            </a:r>
            <a:r>
              <a:rPr lang="en-US" sz="5400" dirty="0" smtClean="0"/>
              <a:t> </a:t>
            </a:r>
            <a:r>
              <a:rPr lang="en-US" sz="5400" dirty="0" err="1" smtClean="0"/>
              <a:t>নং</a:t>
            </a:r>
            <a:r>
              <a:rPr lang="en-US" sz="5400" dirty="0" smtClean="0"/>
              <a:t> : </a:t>
            </a:r>
          </a:p>
          <a:p>
            <a:pPr algn="ctr"/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13777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32387" y="796414"/>
            <a:ext cx="1115961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 smtClean="0"/>
              <a:t>পাঠের</a:t>
            </a:r>
            <a:r>
              <a:rPr lang="en-US" sz="8800" dirty="0" smtClean="0"/>
              <a:t> </a:t>
            </a:r>
            <a:r>
              <a:rPr lang="en-US" sz="8800" dirty="0" err="1" smtClean="0"/>
              <a:t>শিরোনাম</a:t>
            </a:r>
            <a:r>
              <a:rPr lang="en-US" sz="8800" dirty="0"/>
              <a:t> </a:t>
            </a:r>
            <a:r>
              <a:rPr lang="en-US" sz="8800" dirty="0" smtClean="0"/>
              <a:t>:</a:t>
            </a:r>
          </a:p>
          <a:p>
            <a:r>
              <a:rPr lang="en-US" sz="6600" dirty="0" err="1" smtClean="0"/>
              <a:t>বাংলাদেশের</a:t>
            </a:r>
            <a:r>
              <a:rPr lang="en-US" sz="6600" dirty="0" smtClean="0"/>
              <a:t> </a:t>
            </a:r>
            <a:r>
              <a:rPr lang="en-US" sz="6600" dirty="0" err="1" smtClean="0"/>
              <a:t>ঐতিহাসিক</a:t>
            </a:r>
            <a:r>
              <a:rPr lang="en-US" sz="6600" dirty="0" smtClean="0"/>
              <a:t> </a:t>
            </a:r>
            <a:r>
              <a:rPr lang="en-US" sz="6600" dirty="0" err="1" smtClean="0"/>
              <a:t>স্থান</a:t>
            </a:r>
            <a:r>
              <a:rPr lang="en-US" sz="6600" dirty="0" smtClean="0"/>
              <a:t> ও ‍</a:t>
            </a:r>
            <a:r>
              <a:rPr lang="en-US" sz="6600" dirty="0" err="1" smtClean="0"/>
              <a:t>নিদশর্ন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90616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3678" y="1747747"/>
            <a:ext cx="111891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/>
              <a:t>শিখনফল</a:t>
            </a:r>
            <a:r>
              <a:rPr lang="en-US" sz="5400" dirty="0" smtClean="0"/>
              <a:t> :</a:t>
            </a:r>
          </a:p>
          <a:p>
            <a:r>
              <a:rPr lang="en-US" sz="5400" dirty="0" smtClean="0"/>
              <a:t>১৫.২.৪ </a:t>
            </a:r>
            <a:r>
              <a:rPr lang="en-US" sz="5400" dirty="0" err="1" smtClean="0"/>
              <a:t>ঐতিহাসিক</a:t>
            </a:r>
            <a:r>
              <a:rPr lang="en-US" sz="5400" dirty="0" smtClean="0"/>
              <a:t> </a:t>
            </a:r>
            <a:r>
              <a:rPr lang="en-US" sz="5400" dirty="0" err="1" smtClean="0"/>
              <a:t>নিদশর্নগুলো</a:t>
            </a:r>
            <a:r>
              <a:rPr lang="en-US" sz="5400" dirty="0" smtClean="0"/>
              <a:t> </a:t>
            </a:r>
            <a:r>
              <a:rPr lang="en-US" sz="5400" dirty="0" err="1" smtClean="0"/>
              <a:t>সংরক্ষণ</a:t>
            </a:r>
            <a:r>
              <a:rPr lang="en-US" sz="5400" dirty="0" smtClean="0"/>
              <a:t> </a:t>
            </a:r>
            <a:r>
              <a:rPr lang="en-US" sz="5400" dirty="0" err="1" smtClean="0"/>
              <a:t>করবে</a:t>
            </a:r>
            <a:r>
              <a:rPr lang="en-US" sz="5400" dirty="0" smtClean="0"/>
              <a:t>।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4041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9488" y="2861188"/>
            <a:ext cx="746069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err="1" smtClean="0"/>
              <a:t>আমরা</a:t>
            </a:r>
            <a:r>
              <a:rPr lang="en-US" sz="6600" dirty="0" smtClean="0"/>
              <a:t> </a:t>
            </a:r>
            <a:r>
              <a:rPr lang="en-US" sz="6600" dirty="0" err="1" smtClean="0"/>
              <a:t>এখন</a:t>
            </a:r>
            <a:r>
              <a:rPr lang="en-US" sz="6600" dirty="0" smtClean="0"/>
              <a:t> </a:t>
            </a:r>
            <a:r>
              <a:rPr lang="en-US" sz="6600" dirty="0" err="1" smtClean="0"/>
              <a:t>একটি</a:t>
            </a:r>
            <a:r>
              <a:rPr lang="en-US" sz="6600" dirty="0" smtClean="0"/>
              <a:t> </a:t>
            </a:r>
            <a:r>
              <a:rPr lang="en-US" sz="6600" dirty="0" err="1" smtClean="0"/>
              <a:t>গান</a:t>
            </a:r>
            <a:r>
              <a:rPr lang="en-US" sz="6600" dirty="0" smtClean="0"/>
              <a:t> </a:t>
            </a:r>
            <a:r>
              <a:rPr lang="en-US" sz="6600" dirty="0" err="1" smtClean="0"/>
              <a:t>শুনবো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86175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5925" y="2730632"/>
            <a:ext cx="93381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/>
              <a:t>আমরা</a:t>
            </a:r>
            <a:r>
              <a:rPr lang="en-US" sz="6600" dirty="0" smtClean="0"/>
              <a:t> </a:t>
            </a:r>
            <a:r>
              <a:rPr lang="en-US" sz="6600" dirty="0" err="1" smtClean="0"/>
              <a:t>এখন</a:t>
            </a:r>
            <a:r>
              <a:rPr lang="en-US" sz="6600" dirty="0" smtClean="0"/>
              <a:t> </a:t>
            </a:r>
            <a:r>
              <a:rPr lang="en-US" sz="6600" dirty="0" err="1" smtClean="0"/>
              <a:t>সুন্দর</a:t>
            </a:r>
            <a:r>
              <a:rPr lang="en-US" sz="6600" dirty="0" smtClean="0"/>
              <a:t> </a:t>
            </a:r>
            <a:r>
              <a:rPr lang="en-US" sz="6600" dirty="0" err="1" smtClean="0"/>
              <a:t>কিছু</a:t>
            </a:r>
            <a:r>
              <a:rPr lang="en-US" sz="6600" dirty="0" smtClean="0"/>
              <a:t> </a:t>
            </a:r>
            <a:r>
              <a:rPr lang="en-US" sz="6600" dirty="0" err="1" smtClean="0"/>
              <a:t>ছবি</a:t>
            </a:r>
            <a:r>
              <a:rPr lang="en-US" sz="6600" dirty="0" smtClean="0"/>
              <a:t> </a:t>
            </a:r>
            <a:r>
              <a:rPr lang="en-US" sz="6600" dirty="0" err="1" smtClean="0"/>
              <a:t>দেখবো</a:t>
            </a:r>
            <a:r>
              <a:rPr lang="en-US" sz="6600" dirty="0" smtClean="0"/>
              <a:t> 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98219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627" y="404571"/>
            <a:ext cx="8310257" cy="55300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98607" y="5934670"/>
            <a:ext cx="6341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/>
              <a:t>পাহাড়পুর</a:t>
            </a:r>
            <a:r>
              <a:rPr lang="en-US" sz="5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938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231" y="0"/>
            <a:ext cx="9687080" cy="58993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98607" y="5934670"/>
            <a:ext cx="6341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/>
              <a:t>পাহাড়পুর</a:t>
            </a:r>
            <a:r>
              <a:rPr lang="en-US" sz="5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7277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86</TotalTime>
  <Words>118</Words>
  <Application>Microsoft Office PowerPoint</Application>
  <PresentationFormat>Widescreen</PresentationFormat>
  <Paragraphs>28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Garamond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dawri bazar post e center</dc:creator>
  <cp:lastModifiedBy>dawri bazar post e center</cp:lastModifiedBy>
  <cp:revision>13</cp:revision>
  <dcterms:created xsi:type="dcterms:W3CDTF">2017-09-30T10:16:00Z</dcterms:created>
  <dcterms:modified xsi:type="dcterms:W3CDTF">2017-10-01T05:46:53Z</dcterms:modified>
</cp:coreProperties>
</file>